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7015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Phishing &amp; Threat Intelligence Detection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411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merges cybersecurity expertise with AI and data science innovations.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6764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team members include [Your Name], [Friend A], and [Friend B].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welcome your suggestions, questions, and feedback.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48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217188"/>
            <a:ext cx="28242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Widespread Breaches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Phishing drives over 90% of global data breaches.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Attacks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Attackers leverage AI and psychology to evade filters.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 Gaps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tools lack real-time AI adaptation and flexibility.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Identifies phishing emails, links, and files instantly.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Classification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BERT-based NLP for intelligent threat classification.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Sandbox Simulation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7935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Simulates malicious activity safely and securely.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Threat Scoring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Evaluates severity and confidence with a scoring engine.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Frameworks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FastAPI, HuggingFace Transformers, scikit-learn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6155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Optional AWS and GCP deployment for scalability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PhishTank, SpamAssassin, Kaggle Email Dataset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6155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APIs and containerized sandbox for threat simulation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226" y="524470"/>
            <a:ext cx="4486037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226" y="1466493"/>
            <a:ext cx="953214" cy="1143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6310" y="1657112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906310" y="2051804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 or URL received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" y="2610326"/>
            <a:ext cx="953214" cy="1143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6310" y="2800945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Preprocessing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906310" y="3195638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 and prepare data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" y="3754160"/>
            <a:ext cx="953214" cy="11438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6310" y="3944779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NLP Model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906310" y="4339471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BERT-based classification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" y="4897993"/>
            <a:ext cx="953214" cy="11438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6310" y="5088612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Threat Scoring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906310" y="5483304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risk level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" y="6041827"/>
            <a:ext cx="953214" cy="11438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6310" y="6232446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906310" y="6627138"/>
            <a:ext cx="120568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Phishing or benign verdict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67226" y="7400092"/>
            <a:ext cx="13295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modular pipeline enables integration with browsers and SOC tools.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Capabilities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Transformer NLP algorithms analyze incoming data instantly.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31706" y="3342680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4443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Sandbox Simulation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293989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Isolates threats to observe behavior securely.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78604" y="3079790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10061019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Modular APIs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61019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Flexible design for diverse integration needs.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99421" y="475511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9941243" y="57064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Adaptive Training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941243" y="6201966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learning with new datasets.</a:t>
            </a:r>
            <a:endParaRPr lang="en-US" sz="18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59729" y="605337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800" dirty="0"/>
          </a:p>
        </p:txBody>
      </p:sp>
      <p:sp>
        <p:nvSpPr>
          <p:cNvPr id="19" name="Text 13"/>
          <p:cNvSpPr/>
          <p:nvPr/>
        </p:nvSpPr>
        <p:spPr>
          <a:xfrm>
            <a:off x="1440775" y="5298638"/>
            <a:ext cx="32483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Lightweight Deployment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Optimized for enterprise and education environments.</a:t>
            </a:r>
            <a:endParaRPr lang="en-US" sz="18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10952" y="518040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987" y="872609"/>
            <a:ext cx="4689753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Competitor Analysis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3987" y="1757720"/>
            <a:ext cx="7748826" cy="5056108"/>
          </a:xfrm>
          <a:prstGeom prst="roundRect">
            <a:avLst>
              <a:gd name="adj" fmla="val 59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1607" y="1765340"/>
            <a:ext cx="7733586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91394" y="1892498"/>
            <a:ext cx="114419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41826" y="1892498"/>
            <a:ext cx="114038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Solution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488448" y="1892498"/>
            <a:ext cx="114038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Google Safe Browsing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1035070" y="1892498"/>
            <a:ext cx="114038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Microsoft Defender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2581692" y="1892498"/>
            <a:ext cx="114419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VirusTotal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1607" y="2657356"/>
            <a:ext cx="7733586" cy="892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91394" y="2784515"/>
            <a:ext cx="114419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Detection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41826" y="2784515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488448" y="2784515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1035070" y="2784515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2581692" y="2784515"/>
            <a:ext cx="114419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91607" y="3549372"/>
            <a:ext cx="7733586" cy="5807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91394" y="3676531"/>
            <a:ext cx="114419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AI-Based/NLP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941826" y="3676531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9488448" y="3676531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❌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11035070" y="3676531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2581692" y="3676531"/>
            <a:ext cx="114419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❌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6191607" y="4130159"/>
            <a:ext cx="7733586" cy="892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391394" y="4257318"/>
            <a:ext cx="114419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Sandbox Simulation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7941826" y="4257318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9488448" y="4257318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❌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11035070" y="4257318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❌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2581692" y="4257318"/>
            <a:ext cx="114419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29" name="Shape 26"/>
          <p:cNvSpPr/>
          <p:nvPr/>
        </p:nvSpPr>
        <p:spPr>
          <a:xfrm>
            <a:off x="6191607" y="5022175"/>
            <a:ext cx="7733586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391394" y="5149334"/>
            <a:ext cx="114419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Dataset Flexibility</a:t>
            </a:r>
            <a:endParaRPr lang="en-US" sz="1550" dirty="0"/>
          </a:p>
        </p:txBody>
      </p:sp>
      <p:sp>
        <p:nvSpPr>
          <p:cNvPr id="31" name="Text 28"/>
          <p:cNvSpPr/>
          <p:nvPr/>
        </p:nvSpPr>
        <p:spPr>
          <a:xfrm>
            <a:off x="7941826" y="5149334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32" name="Text 29"/>
          <p:cNvSpPr/>
          <p:nvPr/>
        </p:nvSpPr>
        <p:spPr>
          <a:xfrm>
            <a:off x="9488448" y="5149334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❌</a:t>
            </a:r>
            <a:endParaRPr lang="en-US" sz="1550" dirty="0"/>
          </a:p>
        </p:txBody>
      </p:sp>
      <p:sp>
        <p:nvSpPr>
          <p:cNvPr id="33" name="Text 30"/>
          <p:cNvSpPr/>
          <p:nvPr/>
        </p:nvSpPr>
        <p:spPr>
          <a:xfrm>
            <a:off x="11035070" y="5149334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❌</a:t>
            </a:r>
            <a:endParaRPr lang="en-US" sz="1550" dirty="0"/>
          </a:p>
        </p:txBody>
      </p:sp>
      <p:sp>
        <p:nvSpPr>
          <p:cNvPr id="34" name="Text 31"/>
          <p:cNvSpPr/>
          <p:nvPr/>
        </p:nvSpPr>
        <p:spPr>
          <a:xfrm>
            <a:off x="12581692" y="5149334"/>
            <a:ext cx="114419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❌</a:t>
            </a:r>
            <a:endParaRPr lang="en-US" sz="1550" dirty="0"/>
          </a:p>
        </p:txBody>
      </p:sp>
      <p:sp>
        <p:nvSpPr>
          <p:cNvPr id="35" name="Shape 32"/>
          <p:cNvSpPr/>
          <p:nvPr/>
        </p:nvSpPr>
        <p:spPr>
          <a:xfrm>
            <a:off x="6191607" y="5914192"/>
            <a:ext cx="7733586" cy="892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391394" y="6041350"/>
            <a:ext cx="114419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 Source / API</a:t>
            </a:r>
            <a:endParaRPr lang="en-US" sz="1550" dirty="0"/>
          </a:p>
        </p:txBody>
      </p:sp>
      <p:sp>
        <p:nvSpPr>
          <p:cNvPr id="37" name="Text 34"/>
          <p:cNvSpPr/>
          <p:nvPr/>
        </p:nvSpPr>
        <p:spPr>
          <a:xfrm>
            <a:off x="7941826" y="6041350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✅</a:t>
            </a:r>
            <a:endParaRPr lang="en-US" sz="1550" dirty="0"/>
          </a:p>
        </p:txBody>
      </p:sp>
      <p:sp>
        <p:nvSpPr>
          <p:cNvPr id="38" name="Text 35"/>
          <p:cNvSpPr/>
          <p:nvPr/>
        </p:nvSpPr>
        <p:spPr>
          <a:xfrm>
            <a:off x="9488448" y="6041350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❌</a:t>
            </a:r>
            <a:endParaRPr lang="en-US" sz="1550" dirty="0"/>
          </a:p>
        </p:txBody>
      </p:sp>
      <p:sp>
        <p:nvSpPr>
          <p:cNvPr id="39" name="Text 36"/>
          <p:cNvSpPr/>
          <p:nvPr/>
        </p:nvSpPr>
        <p:spPr>
          <a:xfrm>
            <a:off x="11035070" y="6041350"/>
            <a:ext cx="114038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❌</a:t>
            </a:r>
            <a:endParaRPr lang="en-US" sz="1550" dirty="0"/>
          </a:p>
        </p:txBody>
      </p:sp>
      <p:sp>
        <p:nvSpPr>
          <p:cNvPr id="40" name="Text 37"/>
          <p:cNvSpPr/>
          <p:nvPr/>
        </p:nvSpPr>
        <p:spPr>
          <a:xfrm>
            <a:off x="12581692" y="6041350"/>
            <a:ext cx="114419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Partial</a:t>
            </a:r>
            <a:endParaRPr lang="en-US" sz="1550" dirty="0"/>
          </a:p>
        </p:txBody>
      </p:sp>
      <p:sp>
        <p:nvSpPr>
          <p:cNvPr id="41" name="Text 38"/>
          <p:cNvSpPr/>
          <p:nvPr/>
        </p:nvSpPr>
        <p:spPr>
          <a:xfrm>
            <a:off x="6183987" y="7038022"/>
            <a:ext cx="77488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system excels in transparency and modern AI integration.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559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Scope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18968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376124" y="22189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Browser Extension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271450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phishing alerts in Chrome browser.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336846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735098" y="3336846"/>
            <a:ext cx="28329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Email Gateway Plugin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383238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Enterprise-grade protection integrated with mail servers.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445472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2094190" y="4454723"/>
            <a:ext cx="36346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Phishing Simulation Trainer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495026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Tools to enhance cybersecurity awareness education.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914882" y="5572601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2453283" y="5572601"/>
            <a:ext cx="34378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 and SIEM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453283" y="6068139"/>
            <a:ext cx="585299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response capabilities for security operations centers.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82712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Model &amp; Social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Freemium for students and researchers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Premium APIs for enterprises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environments for training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Monetization of browser plugin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Impact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phishing and cybercrime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 cybersecurity education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 with schools, NGOs, journalists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2025-04-25T14:08:02Z</dcterms:created>
  <dcterms:modified xsi:type="dcterms:W3CDTF">2025-04-25T14:08:02Z</dcterms:modified>
</cp:coreProperties>
</file>